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</p:sldIdLst>
  <p:sldSz cx="6858000" cy="9906000" type="A4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4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16245"/>
            <a:ext cx="6858000" cy="26897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04918"/>
            <a:ext cx="5486400" cy="2636250"/>
          </a:xfrm>
        </p:spPr>
        <p:txBody>
          <a:bodyPr anchor="b">
            <a:normAutofit/>
          </a:bodyPr>
          <a:lstStyle>
            <a:lvl1pPr algn="l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246513"/>
            <a:ext cx="5486400" cy="990600"/>
          </a:xfrm>
        </p:spPr>
        <p:txBody>
          <a:bodyPr>
            <a:normAutofit/>
          </a:bodyPr>
          <a:lstStyle>
            <a:lvl1pPr marL="0" indent="0" algn="l">
              <a:buNone/>
              <a:defRPr sz="15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449128" y="6245555"/>
            <a:ext cx="1723072" cy="527403"/>
          </a:xfrm>
        </p:spPr>
        <p:txBody>
          <a:bodyPr/>
          <a:lstStyle/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245556"/>
            <a:ext cx="3660458" cy="52740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43425" y="2066809"/>
            <a:ext cx="1628775" cy="527403"/>
          </a:xfrm>
        </p:spPr>
        <p:txBody>
          <a:bodyPr/>
          <a:lstStyle/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711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766" y="6785078"/>
            <a:ext cx="5967362" cy="1183513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5766" y="1411273"/>
            <a:ext cx="5962695" cy="492118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5770" y="7968590"/>
            <a:ext cx="5966460" cy="1078890"/>
          </a:xfrm>
        </p:spPr>
        <p:txBody>
          <a:bodyPr/>
          <a:lstStyle>
            <a:lvl1pPr marL="0" indent="0" algn="l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716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16245"/>
            <a:ext cx="6858000" cy="26897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770" y="1088437"/>
            <a:ext cx="5966460" cy="4048008"/>
          </a:xfrm>
        </p:spPr>
        <p:txBody>
          <a:bodyPr anchor="ctr"/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5270971"/>
            <a:ext cx="5829300" cy="1922342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171632" y="550335"/>
            <a:ext cx="1637348" cy="527403"/>
          </a:xfrm>
        </p:spPr>
        <p:txBody>
          <a:bodyPr/>
          <a:lstStyle>
            <a:lvl1pPr algn="r">
              <a:defRPr/>
            </a:lvl1pPr>
          </a:lstStyle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5770" y="550335"/>
            <a:ext cx="3622992" cy="52740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911849" y="550335"/>
            <a:ext cx="500381" cy="527403"/>
          </a:xfrm>
        </p:spPr>
        <p:txBody>
          <a:bodyPr/>
          <a:lstStyle/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5440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16245"/>
            <a:ext cx="6858000" cy="26897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263" y="1088438"/>
            <a:ext cx="5710238" cy="3981227"/>
          </a:xfrm>
        </p:spPr>
        <p:txBody>
          <a:bodyPr anchor="ctr"/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733424" y="5069666"/>
            <a:ext cx="5395914" cy="641973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6029974"/>
            <a:ext cx="5834064" cy="1186272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171632" y="550335"/>
            <a:ext cx="1637348" cy="527403"/>
          </a:xfrm>
        </p:spPr>
        <p:txBody>
          <a:bodyPr/>
          <a:lstStyle>
            <a:lvl1pPr algn="r">
              <a:defRPr/>
            </a:lvl1pPr>
          </a:lstStyle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5770" y="548078"/>
            <a:ext cx="3622992" cy="52740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911849" y="550335"/>
            <a:ext cx="500381" cy="527403"/>
          </a:xfrm>
        </p:spPr>
        <p:txBody>
          <a:bodyPr/>
          <a:lstStyle/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73594" y="1166707"/>
            <a:ext cx="342900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10050" y="4364144"/>
            <a:ext cx="342900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3637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16245"/>
            <a:ext cx="6858000" cy="26897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624570"/>
            <a:ext cx="5831087" cy="3628206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44" y="5269791"/>
            <a:ext cx="5830206" cy="1444278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171632" y="547278"/>
            <a:ext cx="1637348" cy="527403"/>
          </a:xfrm>
        </p:spPr>
        <p:txBody>
          <a:bodyPr/>
          <a:lstStyle>
            <a:lvl1pPr algn="r">
              <a:defRPr/>
            </a:lvl1pPr>
          </a:lstStyle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5770" y="547278"/>
            <a:ext cx="3622992" cy="52740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911849" y="550335"/>
            <a:ext cx="500381" cy="527403"/>
          </a:xfrm>
        </p:spPr>
        <p:txBody>
          <a:bodyPr/>
          <a:lstStyle/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829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628776" y="1100668"/>
            <a:ext cx="4783454" cy="18833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445771" y="3180782"/>
            <a:ext cx="1920240" cy="891684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445770" y="4195482"/>
            <a:ext cx="1920240" cy="4852003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76678" y="3179703"/>
            <a:ext cx="1920240" cy="904994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475586" y="4194765"/>
            <a:ext cx="1920240" cy="4852715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91989" y="3167473"/>
            <a:ext cx="1920240" cy="904994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4491990" y="4195482"/>
            <a:ext cx="1920240" cy="4852003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968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628777" y="1100667"/>
            <a:ext cx="4786488" cy="187113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445770" y="5941492"/>
            <a:ext cx="1920240" cy="986216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45770" y="3368040"/>
            <a:ext cx="1920240" cy="2177211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445770" y="6927705"/>
            <a:ext cx="1920240" cy="2119776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68905" y="5941492"/>
            <a:ext cx="1920240" cy="986216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468904" y="3368040"/>
            <a:ext cx="1920240" cy="218091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468144" y="6927703"/>
            <a:ext cx="1920240" cy="2119776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95024" y="5941492"/>
            <a:ext cx="1920240" cy="986216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4495023" y="3368042"/>
            <a:ext cx="1920240" cy="217955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4494954" y="6927701"/>
            <a:ext cx="1920240" cy="2119776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1674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770" y="3169920"/>
            <a:ext cx="5966460" cy="587756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0798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16245"/>
            <a:ext cx="6858000" cy="2689755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54942" y="1079265"/>
            <a:ext cx="1157288" cy="61369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771" y="1077737"/>
            <a:ext cx="4708526" cy="613850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171632" y="550335"/>
            <a:ext cx="1637348" cy="527403"/>
          </a:xfrm>
        </p:spPr>
        <p:txBody>
          <a:bodyPr/>
          <a:lstStyle>
            <a:lvl1pPr algn="r">
              <a:defRPr/>
            </a:lvl1pPr>
          </a:lstStyle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5770" y="550335"/>
            <a:ext cx="3622992" cy="52740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911849" y="550335"/>
            <a:ext cx="500381" cy="527403"/>
          </a:xfrm>
        </p:spPr>
        <p:txBody>
          <a:bodyPr/>
          <a:lstStyle/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9872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31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16245"/>
            <a:ext cx="6858000" cy="26897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770" y="1088439"/>
            <a:ext cx="5966460" cy="4047239"/>
          </a:xfrm>
        </p:spPr>
        <p:txBody>
          <a:bodyPr anchor="b">
            <a:normAutofit/>
          </a:bodyPr>
          <a:lstStyle>
            <a:lvl1pPr algn="r">
              <a:defRPr sz="3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770" y="5260271"/>
            <a:ext cx="5966461" cy="1955971"/>
          </a:xfrm>
        </p:spPr>
        <p:txBody>
          <a:bodyPr>
            <a:normAutofit/>
          </a:bodyPr>
          <a:lstStyle>
            <a:lvl1pPr marL="0" indent="0" algn="r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171632" y="550335"/>
            <a:ext cx="1637348" cy="527403"/>
          </a:xfrm>
        </p:spPr>
        <p:txBody>
          <a:bodyPr/>
          <a:lstStyle>
            <a:lvl1pPr algn="r">
              <a:defRPr/>
            </a:lvl1pPr>
          </a:lstStyle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5770" y="550335"/>
            <a:ext cx="3622992" cy="52740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911850" y="550335"/>
            <a:ext cx="500380" cy="527403"/>
          </a:xfrm>
        </p:spPr>
        <p:txBody>
          <a:bodyPr/>
          <a:lstStyle/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73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771" y="3169920"/>
            <a:ext cx="2932934" cy="58775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1574" y="3169920"/>
            <a:ext cx="2930655" cy="58775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8775" y="1100667"/>
            <a:ext cx="4783455" cy="187113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5960" y="3154381"/>
            <a:ext cx="2762744" cy="1190095"/>
          </a:xfrm>
        </p:spPr>
        <p:txBody>
          <a:bodyPr anchor="b">
            <a:normAutofit/>
          </a:bodyPr>
          <a:lstStyle>
            <a:lvl1pPr marL="0" indent="0">
              <a:buNone/>
              <a:defRPr sz="21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5770" y="4524964"/>
            <a:ext cx="2932934" cy="452251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1764" y="3154381"/>
            <a:ext cx="2760466" cy="1190095"/>
          </a:xfrm>
        </p:spPr>
        <p:txBody>
          <a:bodyPr anchor="b">
            <a:normAutofit/>
          </a:bodyPr>
          <a:lstStyle>
            <a:lvl1pPr marL="0" indent="0">
              <a:buNone/>
              <a:defRPr sz="21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1574" y="4524964"/>
            <a:ext cx="2930656" cy="452251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808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487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668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770" y="2201333"/>
            <a:ext cx="2314575" cy="2311400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4650" y="1078653"/>
            <a:ext cx="3497580" cy="7968827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5770" y="4512733"/>
            <a:ext cx="2314575" cy="453474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0755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770" y="2201333"/>
            <a:ext cx="3056798" cy="2311400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658143" y="1085127"/>
            <a:ext cx="2755676" cy="7962353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5770" y="4512733"/>
            <a:ext cx="3056798" cy="453474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21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15615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28775" y="1104094"/>
            <a:ext cx="4783455" cy="18677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770" y="3169920"/>
            <a:ext cx="5966460" cy="5877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9172" y="9181397"/>
            <a:ext cx="1603058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D170F-9C66-4FCB-9DB3-B1FAA820594D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5770" y="9180667"/>
            <a:ext cx="4260533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29187" y="550335"/>
            <a:ext cx="1483043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6276C-238E-478F-993B-FE79AE105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206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kumimoji="1" sz="3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yumi.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012" y="3134828"/>
            <a:ext cx="1172288" cy="157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-1" y="1204393"/>
            <a:ext cx="6848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kumimoji="1" lang="ja-JP" altLang="en-US" sz="1600" dirty="0"/>
              <a:t>第</a:t>
            </a:r>
            <a:r>
              <a:rPr kumimoji="1" lang="en-US" altLang="ja-JP" sz="1600" dirty="0"/>
              <a:t>2</a:t>
            </a:r>
            <a:r>
              <a:rPr kumimoji="1" lang="ja-JP" altLang="en-US" sz="1600" dirty="0"/>
              <a:t>回 ママ育協会 シンポジウム開催のお知らせ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-192533" y="1642068"/>
            <a:ext cx="73661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spc="300" dirty="0">
                <a:ln w="0"/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『</a:t>
            </a:r>
            <a:r>
              <a:rPr kumimoji="1" lang="ja-JP" altLang="en-US" sz="3200" b="1" spc="300" dirty="0">
                <a:ln w="0"/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あなたらしく生きるための言霊</a:t>
            </a:r>
            <a:r>
              <a:rPr kumimoji="1" lang="en-US" altLang="ja-JP" sz="3200" b="1" spc="300" dirty="0">
                <a:ln w="0"/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』</a:t>
            </a:r>
            <a:endParaRPr kumimoji="1" lang="ja-JP" altLang="en-US" sz="3200" b="1" spc="300" dirty="0">
              <a:ln w="0"/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4082" y="4867311"/>
            <a:ext cx="6540500" cy="20621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開催日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２０１６年１１月１９日（土曜日）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時間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シンポジウム　１３：３０～１６：３０</a:t>
            </a:r>
          </a:p>
          <a:p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　　</a:t>
            </a: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会場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渋谷エクセルホテル東急 ６階「プラネッツ ルーム」</a:t>
            </a:r>
          </a:p>
          <a:p>
            <a:pPr algn="r"/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東京都渋谷区道玄坂１－１２－２（渋谷マークシティ内）</a:t>
            </a:r>
          </a:p>
          <a:p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定員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名 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30200" y="7263506"/>
            <a:ext cx="6527800" cy="153888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◆主催　一般社団法人ママ育協会　</a:t>
            </a:r>
            <a:endParaRPr kumimoji="1" lang="en-US" altLang="ja-JP" sz="1400" dirty="0"/>
          </a:p>
          <a:p>
            <a:r>
              <a:rPr lang="ja-JP" altLang="en-US" sz="1400" dirty="0"/>
              <a:t>◆後援　文部科学省</a:t>
            </a:r>
            <a:r>
              <a:rPr lang="en-US" altLang="ja-JP" sz="1400" dirty="0"/>
              <a:t>(</a:t>
            </a:r>
            <a:r>
              <a:rPr lang="ja-JP" altLang="en-US" sz="1400" dirty="0"/>
              <a:t>予定</a:t>
            </a:r>
            <a:r>
              <a:rPr lang="en-US" altLang="ja-JP" sz="1400" dirty="0"/>
              <a:t>)</a:t>
            </a:r>
            <a:r>
              <a:rPr lang="ja-JP" altLang="en-US" sz="1400" dirty="0"/>
              <a:t>　</a:t>
            </a:r>
            <a:r>
              <a:rPr kumimoji="1" lang="ja-JP" altLang="en-US" sz="1400" dirty="0"/>
              <a:t>教育再生実行首長会議</a:t>
            </a:r>
            <a:r>
              <a:rPr kumimoji="1" lang="en-US" altLang="ja-JP" sz="1400" dirty="0"/>
              <a:t>(</a:t>
            </a:r>
            <a:r>
              <a:rPr kumimoji="1" lang="ja-JP" altLang="en-US" sz="1400" dirty="0"/>
              <a:t>予定</a:t>
            </a:r>
            <a:r>
              <a:rPr kumimoji="1" lang="en-US" altLang="ja-JP" sz="1400" dirty="0"/>
              <a:t>)</a:t>
            </a:r>
            <a:endParaRPr kumimoji="1" lang="en-US" altLang="ja-JP" sz="1600" dirty="0"/>
          </a:p>
          <a:p>
            <a:endParaRPr lang="en-US" altLang="ja-JP" sz="1100" dirty="0"/>
          </a:p>
          <a:p>
            <a:r>
              <a:rPr lang="ja-JP" altLang="en-US" sz="1100" dirty="0"/>
              <a:t>＜ママ育協会とは？＞</a:t>
            </a:r>
            <a:endParaRPr lang="en-US" altLang="ja-JP" sz="1100" dirty="0"/>
          </a:p>
          <a:p>
            <a:r>
              <a:rPr lang="ja-JP" altLang="en-US" sz="1100" dirty="0"/>
              <a:t>今の時代の良妻賢母を大切にしています。</a:t>
            </a:r>
            <a:endParaRPr lang="en-US" altLang="ja-JP" sz="1100" dirty="0"/>
          </a:p>
          <a:p>
            <a:r>
              <a:rPr lang="ja-JP" altLang="en-US" sz="1100" dirty="0"/>
              <a:t>男らしく、女らしく、自分らしく生きる～今の時代の良妻賢母が日本の精神を取り戻す～</a:t>
            </a:r>
            <a:endParaRPr lang="en-US" altLang="ja-JP" sz="1100" dirty="0"/>
          </a:p>
          <a:p>
            <a:r>
              <a:rPr lang="ja-JP" altLang="en-US" sz="1100" dirty="0"/>
              <a:t>これを協会理念にかかげ、あなたの願いがどこから来るのか？</a:t>
            </a:r>
            <a:endParaRPr lang="en-US" altLang="ja-JP" sz="1100" dirty="0"/>
          </a:p>
          <a:p>
            <a:r>
              <a:rPr lang="ja-JP" altLang="en-US" sz="1100" dirty="0"/>
              <a:t>自分の魂の声を聴く事を支援し、</a:t>
            </a:r>
            <a:r>
              <a:rPr lang="en-US" altLang="ja-JP" sz="1100" dirty="0"/>
              <a:t>『</a:t>
            </a:r>
            <a:r>
              <a:rPr lang="ja-JP" altLang="en-US" sz="1100" dirty="0"/>
              <a:t>あなたがあなたらしく生きる</a:t>
            </a:r>
            <a:r>
              <a:rPr lang="en-US" altLang="ja-JP" sz="1100" dirty="0"/>
              <a:t>』</a:t>
            </a:r>
            <a:r>
              <a:rPr lang="ja-JP" altLang="en-US" sz="1100" dirty="0"/>
              <a:t>事を応援していく団体です。</a:t>
            </a:r>
            <a:endParaRPr kumimoji="1" lang="en-US" altLang="ja-JP" sz="1100" dirty="0"/>
          </a:p>
        </p:txBody>
      </p:sp>
      <p:sp>
        <p:nvSpPr>
          <p:cNvPr id="20" name="正方形/長方形 19"/>
          <p:cNvSpPr/>
          <p:nvPr/>
        </p:nvSpPr>
        <p:spPr>
          <a:xfrm>
            <a:off x="4709036" y="531152"/>
            <a:ext cx="21489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ja-JP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一般社団法人ママ育協会</a:t>
            </a:r>
            <a:endParaRPr lang="en-US" altLang="ja-JP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0" algn="r"/>
            <a:r>
              <a:rPr lang="ja-JP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〒</a:t>
            </a:r>
            <a:r>
              <a:rPr lang="en-US" altLang="ja-JP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171-0021 </a:t>
            </a:r>
            <a:r>
              <a:rPr lang="ja-JP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東京都豊島区西池袋</a:t>
            </a:r>
            <a:r>
              <a:rPr lang="en-US" altLang="ja-JP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3-29-9-3F</a:t>
            </a:r>
          </a:p>
          <a:p>
            <a:pPr lvl="0" algn="r"/>
            <a:r>
              <a:rPr lang="en-US" altLang="ja-JP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TEL:03-5958-2733</a:t>
            </a:r>
            <a:r>
              <a:rPr lang="ja-JP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　</a:t>
            </a:r>
            <a:r>
              <a:rPr lang="en-US" altLang="ja-JP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FAX:03-5958-2521</a:t>
            </a:r>
          </a:p>
          <a:p>
            <a:pPr lvl="0" algn="r"/>
            <a:r>
              <a:rPr lang="en-US" altLang="ja-JP" sz="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Mail:honbu</a:t>
            </a:r>
            <a:r>
              <a:rPr lang="ja-JP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＠</a:t>
            </a:r>
            <a:r>
              <a:rPr lang="en-US" altLang="ja-JP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mamaiku.net</a:t>
            </a:r>
          </a:p>
          <a:p>
            <a:pPr lvl="0" algn="r"/>
            <a:r>
              <a:rPr lang="en-US" altLang="ja-JP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URL:http://mamaiku.net/</a:t>
            </a:r>
            <a:endParaRPr lang="ja-JP" altLang="en-US" sz="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0" y="9410700"/>
            <a:ext cx="6858000" cy="495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9956" y="9402276"/>
            <a:ext cx="6835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ja-JP" altLang="en-US" sz="1200" dirty="0">
                <a:solidFill>
                  <a:prstClr val="white"/>
                </a:solidFill>
              </a:rPr>
              <a:t>詳細確認、お問合せ、お申込み　⇒</a:t>
            </a:r>
            <a:r>
              <a:rPr lang="en-US" altLang="ja-JP" sz="1600" b="1" dirty="0">
                <a:solidFill>
                  <a:prstClr val="white"/>
                </a:solidFill>
              </a:rPr>
              <a:t>【</a:t>
            </a:r>
            <a:r>
              <a:rPr lang="ja-JP" altLang="en-US" sz="1600" b="1" dirty="0">
                <a:solidFill>
                  <a:prstClr val="white"/>
                </a:solidFill>
              </a:rPr>
              <a:t>ママ育</a:t>
            </a:r>
            <a:r>
              <a:rPr lang="en-US" altLang="ja-JP" sz="1600" b="1" dirty="0">
                <a:solidFill>
                  <a:prstClr val="white"/>
                </a:solidFill>
              </a:rPr>
              <a:t>】</a:t>
            </a:r>
            <a:r>
              <a:rPr lang="ja-JP" altLang="en-US" sz="1200" dirty="0">
                <a:solidFill>
                  <a:prstClr val="white"/>
                </a:solidFill>
              </a:rPr>
              <a:t>で検索</a:t>
            </a:r>
            <a:endParaRPr lang="en-US" altLang="ja-JP" sz="1200" dirty="0">
              <a:solidFill>
                <a:prstClr val="white"/>
              </a:solidFill>
            </a:endParaRPr>
          </a:p>
          <a:p>
            <a:pPr lvl="0" algn="r"/>
            <a:r>
              <a:rPr lang="ja-JP" altLang="en-US" sz="1200" dirty="0">
                <a:solidFill>
                  <a:prstClr val="white"/>
                </a:solidFill>
              </a:rPr>
              <a:t>一般社団法人ママ育協会のホームページにてご確認下さいませ。</a:t>
            </a:r>
            <a:endParaRPr lang="ja-JP" altLang="en-US" sz="1400" dirty="0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2220614"/>
            <a:ext cx="68486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ctr" latinLnBrk="1"/>
            <a:r>
              <a:rPr lang="ja-JP" altLang="en-US" sz="1400" b="1" i="0" dirty="0">
                <a:solidFill>
                  <a:schemeClr val="accent1"/>
                </a:solidFill>
                <a:effectLst/>
                <a:latin typeface="Helvetica" panose="020B0604020202020204" pitchFamily="34" charset="0"/>
              </a:rPr>
              <a:t>今回のテーマは「あなたらしく生きるための言霊」</a:t>
            </a:r>
            <a:endParaRPr lang="ja-JP" altLang="en-US" sz="1400" b="0" i="0" dirty="0">
              <a:solidFill>
                <a:schemeClr val="accent1"/>
              </a:solidFill>
              <a:effectLst/>
              <a:latin typeface="Helvetica" panose="020B0604020202020204" pitchFamily="34" charset="0"/>
            </a:endParaRPr>
          </a:p>
          <a:p>
            <a:pPr algn="r" fontAlgn="ctr" latinLnBrk="1"/>
            <a:r>
              <a:rPr lang="ja-JP" altLang="en-US" sz="1400" b="0" i="0" dirty="0">
                <a:solidFill>
                  <a:schemeClr val="accent1"/>
                </a:solidFill>
                <a:effectLst/>
                <a:latin typeface="Helvetica" panose="020B0604020202020204" pitchFamily="34" charset="0"/>
              </a:rPr>
              <a:t>あなたが人生を通して大切にしてきた言葉は何ですか？</a:t>
            </a:r>
          </a:p>
          <a:p>
            <a:pPr algn="r" fontAlgn="ctr" latinLnBrk="1"/>
            <a:r>
              <a:rPr lang="ja-JP" altLang="en-US" sz="1400" b="0" i="0" dirty="0">
                <a:solidFill>
                  <a:schemeClr val="accent1"/>
                </a:solidFill>
                <a:effectLst/>
                <a:latin typeface="Helvetica" panose="020B0604020202020204" pitchFamily="34" charset="0"/>
              </a:rPr>
              <a:t>それが指し示す先にあなたの天命があるとしたら・・・</a:t>
            </a:r>
          </a:p>
          <a:p>
            <a:pPr algn="r" fontAlgn="ctr" latinLnBrk="1"/>
            <a:r>
              <a:rPr lang="ja-JP" altLang="en-US" sz="1400" b="0" i="0" dirty="0">
                <a:solidFill>
                  <a:schemeClr val="accent1"/>
                </a:solidFill>
                <a:effectLst/>
                <a:latin typeface="Helvetica" panose="020B0604020202020204" pitchFamily="34" charset="0"/>
              </a:rPr>
              <a:t>本当のあなたと出会ってみませんか？</a:t>
            </a:r>
            <a:endParaRPr lang="en-US" altLang="ja-JP" sz="1400" b="0" i="0" dirty="0">
              <a:solidFill>
                <a:schemeClr val="accent1"/>
              </a:solidFill>
              <a:effectLst/>
              <a:latin typeface="Helvetica" panose="020B0604020202020204" pitchFamily="34" charset="0"/>
            </a:endParaRPr>
          </a:p>
          <a:p>
            <a:pPr algn="r" fontAlgn="ctr" latinLnBrk="1"/>
            <a:endParaRPr lang="en-US" altLang="ja-JP" sz="1400" b="0" i="0" dirty="0">
              <a:solidFill>
                <a:schemeClr val="accent1"/>
              </a:solidFill>
              <a:effectLst/>
              <a:latin typeface="Helvetica" panose="020B0604020202020204" pitchFamily="34" charset="0"/>
            </a:endParaRPr>
          </a:p>
          <a:p>
            <a:pPr fontAlgn="ctr" latinLnBrk="1"/>
            <a:r>
              <a:rPr lang="ja-JP" altLang="en-US" sz="1400" dirty="0">
                <a:solidFill>
                  <a:schemeClr val="accent1"/>
                </a:solidFill>
              </a:rPr>
              <a:t>今回、基調講演に名曲ジュピター、宇宙戦艦ヤマト</a:t>
            </a:r>
            <a:r>
              <a:rPr lang="en-US" altLang="ja-JP" sz="1400" dirty="0">
                <a:solidFill>
                  <a:schemeClr val="accent1"/>
                </a:solidFill>
              </a:rPr>
              <a:t>2199</a:t>
            </a:r>
            <a:r>
              <a:rPr lang="ja-JP" altLang="en-US" sz="1400" dirty="0">
                <a:solidFill>
                  <a:schemeClr val="accent1"/>
                </a:solidFill>
              </a:rPr>
              <a:t>など数々の名曲を</a:t>
            </a:r>
            <a:endParaRPr lang="en-US" altLang="ja-JP" sz="1400" dirty="0">
              <a:solidFill>
                <a:schemeClr val="accent1"/>
              </a:solidFill>
            </a:endParaRPr>
          </a:p>
          <a:p>
            <a:pPr fontAlgn="ctr" latinLnBrk="1"/>
            <a:r>
              <a:rPr lang="ja-JP" altLang="en-US" sz="1400" dirty="0">
                <a:solidFill>
                  <a:schemeClr val="accent1"/>
                </a:solidFill>
              </a:rPr>
              <a:t>世に出した作詞家、吉元由美先生による基調講演があります。</a:t>
            </a:r>
          </a:p>
          <a:p>
            <a:pPr fontAlgn="ctr" latinLnBrk="1"/>
            <a:r>
              <a:rPr lang="ja-JP" altLang="en-US" sz="1400" dirty="0">
                <a:solidFill>
                  <a:schemeClr val="accent1"/>
                </a:solidFill>
              </a:rPr>
              <a:t>人をひきつけ、感動を与える彼女の詞を通し</a:t>
            </a:r>
            <a:endParaRPr lang="en-US" altLang="ja-JP" sz="1400" dirty="0">
              <a:solidFill>
                <a:schemeClr val="accent1"/>
              </a:solidFill>
            </a:endParaRPr>
          </a:p>
          <a:p>
            <a:pPr fontAlgn="ctr" latinLnBrk="1"/>
            <a:r>
              <a:rPr lang="ja-JP" altLang="en-US" sz="1400" dirty="0">
                <a:solidFill>
                  <a:schemeClr val="accent1"/>
                </a:solidFill>
              </a:rPr>
              <a:t>「らしく生きるための言霊」とは・・・</a:t>
            </a:r>
            <a:endParaRPr lang="en-US" altLang="ja-JP" sz="1400" dirty="0">
              <a:solidFill>
                <a:schemeClr val="accent1"/>
              </a:solidFill>
            </a:endParaRPr>
          </a:p>
          <a:p>
            <a:pPr fontAlgn="ctr" latinLnBrk="1"/>
            <a:r>
              <a:rPr lang="ja-JP" altLang="en-US" sz="1400" dirty="0">
                <a:solidFill>
                  <a:schemeClr val="accent1"/>
                </a:solidFill>
              </a:rPr>
              <a:t>他では聴けないここだけのお話をお楽しみ下さい。</a:t>
            </a:r>
          </a:p>
        </p:txBody>
      </p:sp>
      <p:sp>
        <p:nvSpPr>
          <p:cNvPr id="2" name="角丸四角形吹き出し 1"/>
          <p:cNvSpPr/>
          <p:nvPr/>
        </p:nvSpPr>
        <p:spPr>
          <a:xfrm rot="20920053">
            <a:off x="97584" y="692102"/>
            <a:ext cx="1251441" cy="433746"/>
          </a:xfrm>
          <a:prstGeom prst="wedgeRoundRectCallout">
            <a:avLst>
              <a:gd name="adj1" fmla="val 43345"/>
              <a:gd name="adj2" fmla="val 81204"/>
              <a:gd name="adj3" fmla="val 16667"/>
            </a:avLst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 rot="20920053">
            <a:off x="77882" y="752972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限定 </a:t>
            </a:r>
            <a:r>
              <a:rPr kumimoji="1" lang="en-US" altLang="ja-JP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100</a:t>
            </a:r>
            <a:r>
              <a:rPr kumimoji="1" lang="ja-JP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名</a:t>
            </a:r>
          </a:p>
        </p:txBody>
      </p:sp>
    </p:spTree>
    <p:extLst>
      <p:ext uri="{BB962C8B-B14F-4D97-AF65-F5344CB8AC3E}">
        <p14:creationId xmlns:p14="http://schemas.microsoft.com/office/powerpoint/2010/main" val="3061661040"/>
      </p:ext>
    </p:extLst>
  </p:cSld>
  <p:clrMapOvr>
    <a:masterClrMapping/>
  </p:clrMapOvr>
</p:sld>
</file>

<file path=ppt/theme/theme1.xml><?xml version="1.0" encoding="utf-8"?>
<a:theme xmlns:a="http://schemas.openxmlformats.org/drawingml/2006/main" name="飛行機雲">
  <a:themeElements>
    <a:clrScheme name="飛行機雲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すりガラス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TM04033937[[fn=飛行機雲]]</Template>
  <TotalTime>585</TotalTime>
  <Words>164</Words>
  <Application>Microsoft Office PowerPoint</Application>
  <PresentationFormat>A4 210 x 297 mm</PresentationFormat>
  <Paragraphs>36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メイリオ</vt:lpstr>
      <vt:lpstr>Arial</vt:lpstr>
      <vt:lpstr>Calibri</vt:lpstr>
      <vt:lpstr>Helvetica</vt:lpstr>
      <vt:lpstr>飛行機雲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ママ育本部</dc:creator>
  <cp:lastModifiedBy>ママ育本部</cp:lastModifiedBy>
  <cp:revision>38</cp:revision>
  <cp:lastPrinted>2016-09-07T01:28:39Z</cp:lastPrinted>
  <dcterms:created xsi:type="dcterms:W3CDTF">2016-09-06T04:49:04Z</dcterms:created>
  <dcterms:modified xsi:type="dcterms:W3CDTF">2016-09-28T10:49:39Z</dcterms:modified>
</cp:coreProperties>
</file>